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8" r:id="rId2"/>
    <p:sldId id="275" r:id="rId3"/>
    <p:sldId id="279" r:id="rId4"/>
    <p:sldId id="280" r:id="rId5"/>
    <p:sldId id="281" r:id="rId6"/>
    <p:sldId id="282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0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DDAC9-E9F7-48E5-8711-679C6557F094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C40E8-2E72-4EDF-99EF-925071A7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40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1F083-E85B-481E-82BA-831CC520325F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0D9C5-08B5-40A7-A253-EE65A6209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701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5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8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4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8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6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1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9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6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0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05441-78CE-40C2-B6B0-D1B1DC202959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2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600200"/>
            <a:ext cx="89154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err="1" smtClean="0">
                <a:solidFill>
                  <a:srgbClr val="FF0000"/>
                </a:solidFill>
              </a:rPr>
              <a:t>Proposito</a:t>
            </a:r>
            <a:r>
              <a:rPr lang="en-US" sz="3600" dirty="0" smtClean="0">
                <a:solidFill>
                  <a:srgbClr val="FF0000"/>
                </a:solidFill>
              </a:rPr>
              <a:t> 59b: </a:t>
            </a:r>
            <a:r>
              <a:rPr lang="en-US" sz="3600" dirty="0" smtClean="0"/>
              <a:t>¿</a:t>
            </a:r>
            <a:r>
              <a:rPr lang="en-US" sz="3600" dirty="0" err="1" smtClean="0"/>
              <a:t>Cómo</a:t>
            </a:r>
            <a:r>
              <a:rPr lang="en-US" sz="3600" dirty="0" smtClean="0"/>
              <a:t> </a:t>
            </a:r>
            <a:r>
              <a:rPr lang="en-US" sz="3600" dirty="0" err="1" smtClean="0"/>
              <a:t>terminamos</a:t>
            </a:r>
            <a:r>
              <a:rPr lang="en-US" sz="3600" dirty="0" smtClean="0"/>
              <a:t> el </a:t>
            </a:r>
            <a:r>
              <a:rPr lang="en-US" sz="3600" dirty="0" err="1" smtClean="0"/>
              <a:t>repaso</a:t>
            </a:r>
            <a:r>
              <a:rPr lang="en-US" sz="3600" dirty="0" smtClean="0"/>
              <a:t> para el </a:t>
            </a:r>
            <a:r>
              <a:rPr lang="en-US" sz="3600" dirty="0" err="1" smtClean="0"/>
              <a:t>Examen</a:t>
            </a:r>
            <a:r>
              <a:rPr lang="en-US" sz="3600" dirty="0" smtClean="0"/>
              <a:t> del lunes</a:t>
            </a:r>
            <a:r>
              <a:rPr lang="en-US" sz="3600" dirty="0"/>
              <a:t>?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err="1" smtClean="0">
                <a:solidFill>
                  <a:srgbClr val="FF0000"/>
                </a:solidFill>
              </a:rPr>
              <a:t>Actividad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Inicial</a:t>
            </a:r>
            <a:r>
              <a:rPr lang="en-US" sz="3600" dirty="0" smtClean="0">
                <a:solidFill>
                  <a:srgbClr val="FF0000"/>
                </a:solidFill>
              </a:rPr>
              <a:t>: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90798"/>
            <a:ext cx="8229600" cy="371480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A. </a:t>
            </a:r>
            <a:r>
              <a:rPr lang="en-US" dirty="0" err="1" smtClean="0"/>
              <a:t>Copia</a:t>
            </a:r>
            <a:r>
              <a:rPr lang="en-US" dirty="0" smtClean="0"/>
              <a:t> e </a:t>
            </a:r>
            <a:r>
              <a:rPr lang="en-US" dirty="0" err="1" smtClean="0"/>
              <a:t>Identifica</a:t>
            </a:r>
            <a:r>
              <a:rPr lang="en-US" dirty="0" smtClean="0"/>
              <a:t> </a:t>
            </a:r>
            <a:r>
              <a:rPr lang="en-US" dirty="0"/>
              <a:t>el </a:t>
            </a:r>
            <a:r>
              <a:rPr lang="en-US" dirty="0" err="1"/>
              <a:t>deporte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Corren</a:t>
            </a:r>
            <a:r>
              <a:rPr lang="en-US" dirty="0"/>
              <a:t> de </a:t>
            </a:r>
            <a:r>
              <a:rPr lang="en-US" dirty="0" err="1"/>
              <a:t>una</a:t>
            </a:r>
            <a:r>
              <a:rPr lang="en-US" dirty="0"/>
              <a:t> base a </a:t>
            </a:r>
            <a:r>
              <a:rPr lang="en-US" dirty="0" err="1"/>
              <a:t>otra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Tienen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driblar</a:t>
            </a:r>
            <a:r>
              <a:rPr lang="en-US" dirty="0"/>
              <a:t> el </a:t>
            </a:r>
            <a:r>
              <a:rPr lang="en-US" dirty="0" err="1"/>
              <a:t>balon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La </a:t>
            </a:r>
            <a:r>
              <a:rPr lang="en-US" dirty="0" err="1"/>
              <a:t>pelota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pasar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encima</a:t>
            </a:r>
            <a:r>
              <a:rPr lang="en-US" dirty="0"/>
              <a:t> de la red.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El </a:t>
            </a:r>
            <a:r>
              <a:rPr lang="en-US" dirty="0" err="1"/>
              <a:t>balon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entrar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porteria</a:t>
            </a:r>
            <a:r>
              <a:rPr lang="en-US" dirty="0"/>
              <a:t>.</a:t>
            </a: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rgbClr val="92D050"/>
                </a:solidFill>
              </a:rPr>
              <a:t>Me llamo ___________ Clase 701</a:t>
            </a:r>
            <a:br>
              <a:rPr lang="en-US" sz="4000" dirty="0" smtClean="0">
                <a:solidFill>
                  <a:srgbClr val="92D050"/>
                </a:solidFill>
              </a:rPr>
            </a:br>
            <a:r>
              <a:rPr lang="en-US" sz="4000" dirty="0" smtClean="0">
                <a:solidFill>
                  <a:srgbClr val="92D050"/>
                </a:solidFill>
              </a:rPr>
              <a:t>La fecha es el 20 de </a:t>
            </a:r>
            <a:r>
              <a:rPr lang="en-US" sz="4000" dirty="0" err="1" smtClean="0">
                <a:solidFill>
                  <a:srgbClr val="92D050"/>
                </a:solidFill>
              </a:rPr>
              <a:t>abril</a:t>
            </a:r>
            <a:r>
              <a:rPr lang="en-US" sz="4000" dirty="0" smtClean="0">
                <a:solidFill>
                  <a:srgbClr val="92D050"/>
                </a:solidFill>
              </a:rPr>
              <a:t> del 2018</a:t>
            </a:r>
            <a:endParaRPr lang="en-US" sz="4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3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B</a:t>
            </a:r>
            <a:r>
              <a:rPr lang="en-US" dirty="0" smtClean="0"/>
              <a:t>.  </a:t>
            </a:r>
            <a:r>
              <a:rPr lang="en-US" dirty="0" err="1"/>
              <a:t>Identifica</a:t>
            </a:r>
            <a:endParaRPr lang="en-US" dirty="0"/>
          </a:p>
        </p:txBody>
      </p:sp>
      <p:pic>
        <p:nvPicPr>
          <p:cNvPr id="1026" name="Picture 2" descr="http://www.coachbones.com/wp-content/uploads/2010/01/Glov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066800"/>
            <a:ext cx="1996129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990600" y="1981200"/>
            <a:ext cx="1066800" cy="609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667000" y="2590800"/>
            <a:ext cx="0" cy="990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s://powerplaymusicsports.files.wordpress.com/2014/09/1061baseball_b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609600"/>
            <a:ext cx="5090866" cy="243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SOjCDshf0sSqbIE99je1DkYqzHU4hjQPv1FYkkxMKFmeQRwGb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38596"/>
            <a:ext cx="2615254" cy="266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73"/>
          <p:cNvSpPr>
            <a:spLocks noChangeArrowheads="1"/>
          </p:cNvSpPr>
          <p:nvPr/>
        </p:nvSpPr>
        <p:spPr bwMode="auto">
          <a:xfrm>
            <a:off x="-609600" y="23622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1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2" name="Rectangle 73"/>
          <p:cNvSpPr>
            <a:spLocks noChangeArrowheads="1"/>
          </p:cNvSpPr>
          <p:nvPr/>
        </p:nvSpPr>
        <p:spPr bwMode="auto">
          <a:xfrm>
            <a:off x="1524000" y="3528996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2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3" name="Rectangle 73"/>
          <p:cNvSpPr>
            <a:spLocks noChangeArrowheads="1"/>
          </p:cNvSpPr>
          <p:nvPr/>
        </p:nvSpPr>
        <p:spPr bwMode="auto">
          <a:xfrm>
            <a:off x="5410200" y="22860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3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5" name="Rectangle 73"/>
          <p:cNvSpPr>
            <a:spLocks noChangeArrowheads="1"/>
          </p:cNvSpPr>
          <p:nvPr/>
        </p:nvSpPr>
        <p:spPr bwMode="auto">
          <a:xfrm>
            <a:off x="2286000" y="53340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4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324474"/>
            <a:ext cx="3581400" cy="2176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73"/>
          <p:cNvSpPr>
            <a:spLocks noChangeArrowheads="1"/>
          </p:cNvSpPr>
          <p:nvPr/>
        </p:nvSpPr>
        <p:spPr bwMode="auto">
          <a:xfrm>
            <a:off x="5715000" y="51816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5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988114"/>
      </p:ext>
    </p:extLst>
  </p:cSld>
  <p:clrMapOvr>
    <a:masterClrMapping/>
  </p:clrMapOvr>
  <p:timing>
    <p:tnLst>
      <p:par>
        <p:cTn id="1" dur="indefinite" restart="never" nodeType="tmRoot"/>
      </p:par>
    </p:tnLst>
    <p:bldLst>
      <p:bldP spid="11" grpId="0" build="p"/>
      <p:bldP spid="12" grpId="0" build="p"/>
      <p:bldP spid="13" grpId="0" build="p"/>
      <p:bldP spid="15" grpId="0" build="p"/>
      <p:bldP spid="1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8100" y="0"/>
            <a:ext cx="9067800" cy="20574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>
                <a:solidFill>
                  <a:srgbClr val="FF0000"/>
                </a:solidFill>
              </a:rPr>
              <a:t>C</a:t>
            </a:r>
            <a:r>
              <a:rPr lang="en-US" sz="2800" dirty="0" smtClean="0">
                <a:solidFill>
                  <a:srgbClr val="FF0000"/>
                </a:solidFill>
              </a:rPr>
              <a:t>. </a:t>
            </a:r>
            <a:r>
              <a:rPr lang="en-US" sz="2800" dirty="0" smtClean="0"/>
              <a:t>match </a:t>
            </a:r>
            <a:r>
              <a:rPr lang="en-US" sz="2800" dirty="0"/>
              <a:t>the vocabulary to the sport it belongs to.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9" t="15182" r="16252" b="14999"/>
          <a:stretch/>
        </p:blipFill>
        <p:spPr bwMode="auto">
          <a:xfrm>
            <a:off x="0" y="1537855"/>
            <a:ext cx="9144000" cy="5320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913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4" t="1382" r="18382" b="16903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590800" y="381000"/>
            <a:ext cx="6324600" cy="14017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latin typeface="+mn-lt"/>
              </a:rPr>
              <a:t>D. Complete </a:t>
            </a:r>
            <a:r>
              <a:rPr lang="en-US" sz="2800" b="1" dirty="0">
                <a:latin typeface="+mn-lt"/>
              </a:rPr>
              <a:t>according to the reading.</a:t>
            </a:r>
          </a:p>
        </p:txBody>
      </p:sp>
    </p:spTree>
    <p:extLst>
      <p:ext uri="{BB962C8B-B14F-4D97-AF65-F5344CB8AC3E}">
        <p14:creationId xmlns:p14="http://schemas.microsoft.com/office/powerpoint/2010/main" val="216027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 de cultura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1600200"/>
            <a:ext cx="8610600" cy="5029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mtClean="0"/>
              <a:t>Copia y corrige la información falsa.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El deporte numero uno en todas partes de España y Latinoamérica es el béisbol.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Los jóvenes latinoamericanos organizan partidos espontáneos de futbol en el gimnasio de su escuela, no en un parque o en la calle.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El futbol es muy popular en Puerto Rico, Cuba y Venezuela.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El Real Madrid es un equipo de béisbol.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6070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6809" b="15464"/>
          <a:stretch/>
        </p:blipFill>
        <p:spPr bwMode="auto">
          <a:xfrm>
            <a:off x="0" y="609600"/>
            <a:ext cx="91440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0" y="274638"/>
            <a:ext cx="9144000" cy="15541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rgbClr val="FF0000"/>
                </a:solidFill>
              </a:rPr>
              <a:t>Practica</a:t>
            </a:r>
            <a:r>
              <a:rPr lang="en-US" dirty="0">
                <a:solidFill>
                  <a:srgbClr val="FF0000"/>
                </a:solidFill>
              </a:rPr>
              <a:t> de </a:t>
            </a:r>
            <a:r>
              <a:rPr lang="en-US" dirty="0" err="1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39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59b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46237"/>
            <a:ext cx="8686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STUDY </a:t>
            </a:r>
            <a:r>
              <a:rPr lang="en-US" dirty="0"/>
              <a:t>for EXAMEN: </a:t>
            </a:r>
            <a:r>
              <a:rPr lang="en-US" dirty="0" err="1"/>
              <a:t>Capitulo</a:t>
            </a:r>
            <a:r>
              <a:rPr lang="en-US" dirty="0"/>
              <a:t> 5 ON </a:t>
            </a:r>
            <a:r>
              <a:rPr lang="en-US" b="1" u="sng" dirty="0" smtClean="0"/>
              <a:t>MONDAY</a:t>
            </a:r>
            <a:endParaRPr lang="en-US" b="1" u="sng" dirty="0"/>
          </a:p>
          <a:p>
            <a:pPr lvl="1"/>
            <a:r>
              <a:rPr lang="en-US" dirty="0"/>
              <a:t>Sport vocabulary</a:t>
            </a:r>
          </a:p>
          <a:p>
            <a:pPr lvl="1"/>
            <a:r>
              <a:rPr lang="en-US" dirty="0"/>
              <a:t>E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ie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Oue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Uue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Gustar</a:t>
            </a:r>
            <a:r>
              <a:rPr lang="en-US" dirty="0">
                <a:sym typeface="Wingdings" panose="05000000000000000000" pitchFamily="2" charset="2"/>
              </a:rPr>
              <a:t>/ </a:t>
            </a:r>
            <a:r>
              <a:rPr lang="en-US" dirty="0" err="1">
                <a:sym typeface="Wingdings" panose="05000000000000000000" pitchFamily="2" charset="2"/>
              </a:rPr>
              <a:t>Interesar</a:t>
            </a:r>
            <a:r>
              <a:rPr lang="en-US" dirty="0">
                <a:sym typeface="Wingdings" panose="05000000000000000000" pitchFamily="2" charset="2"/>
              </a:rPr>
              <a:t>/ </a:t>
            </a:r>
            <a:r>
              <a:rPr lang="en-US" dirty="0" err="1">
                <a:sym typeface="Wingdings" panose="05000000000000000000" pitchFamily="2" charset="2"/>
              </a:rPr>
              <a:t>Aburrir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Reading: 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LOS DEPORTES DE EQUIPO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Roberto Clemente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63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20707</TotalTime>
  <Words>199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Proposito 59b: ¿Cómo terminamos el repaso para el Examen del lunes? Actividad Inicial: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59b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8 de diciembre del 2014</dc:title>
  <dc:creator>Helen Zumaeta</dc:creator>
  <cp:lastModifiedBy>Helen Zumaeta</cp:lastModifiedBy>
  <cp:revision>65</cp:revision>
  <cp:lastPrinted>2016-03-10T21:53:13Z</cp:lastPrinted>
  <dcterms:created xsi:type="dcterms:W3CDTF">2014-12-08T18:42:55Z</dcterms:created>
  <dcterms:modified xsi:type="dcterms:W3CDTF">2018-04-20T20:16:01Z</dcterms:modified>
</cp:coreProperties>
</file>